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8" r:id="rId1"/>
  </p:sldMasterIdLst>
  <p:sldIdLst>
    <p:sldId id="256" r:id="rId2"/>
  </p:sldIdLst>
  <p:sldSz cx="6858000" cy="9906000" type="A4"/>
  <p:notesSz cx="7104063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44" autoAdjust="0"/>
    <p:restoredTop sz="94660"/>
  </p:normalViewPr>
  <p:slideViewPr>
    <p:cSldViewPr snapToGrid="0">
      <p:cViewPr varScale="1">
        <p:scale>
          <a:sx n="61" d="100"/>
          <a:sy n="61" d="100"/>
        </p:scale>
        <p:origin x="265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4EF4-38FC-4209-A0EF-CE85BD46CF63}" type="datetimeFigureOut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D10C-33E7-49F6-AF6B-424AC3EAA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3255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4EF4-38FC-4209-A0EF-CE85BD46CF63}" type="datetimeFigureOut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D10C-33E7-49F6-AF6B-424AC3EAA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6533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4EF4-38FC-4209-A0EF-CE85BD46CF63}" type="datetimeFigureOut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D10C-33E7-49F6-AF6B-424AC3EAA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3904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4EF4-38FC-4209-A0EF-CE85BD46CF63}" type="datetimeFigureOut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D10C-33E7-49F6-AF6B-424AC3EAA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3864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4EF4-38FC-4209-A0EF-CE85BD46CF63}" type="datetimeFigureOut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D10C-33E7-49F6-AF6B-424AC3EAA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0538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4EF4-38FC-4209-A0EF-CE85BD46CF63}" type="datetimeFigureOut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D10C-33E7-49F6-AF6B-424AC3EAA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71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4EF4-38FC-4209-A0EF-CE85BD46CF63}" type="datetimeFigureOut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D10C-33E7-49F6-AF6B-424AC3EAA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699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4EF4-38FC-4209-A0EF-CE85BD46CF63}" type="datetimeFigureOut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D10C-33E7-49F6-AF6B-424AC3EAA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5687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4EF4-38FC-4209-A0EF-CE85BD46CF63}" type="datetimeFigureOut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D10C-33E7-49F6-AF6B-424AC3EAA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4775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4EF4-38FC-4209-A0EF-CE85BD46CF63}" type="datetimeFigureOut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D10C-33E7-49F6-AF6B-424AC3EAA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4232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4EF4-38FC-4209-A0EF-CE85BD46CF63}" type="datetimeFigureOut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CD10C-33E7-49F6-AF6B-424AC3EAA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2510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94EF4-38FC-4209-A0EF-CE85BD46CF63}" type="datetimeFigureOut">
              <a:rPr kumimoji="1" lang="ja-JP" altLang="en-US" smtClean="0"/>
              <a:t>2023/12/4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CD10C-33E7-49F6-AF6B-424AC3EAA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5145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knsk-osaka.jp/shokuhin/center/240117_seminar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角丸四角形 36"/>
          <p:cNvSpPr/>
          <p:nvPr/>
        </p:nvSpPr>
        <p:spPr bwMode="gray">
          <a:xfrm>
            <a:off x="-50798" y="9309906"/>
            <a:ext cx="6925755" cy="594607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角丸四角形 34"/>
          <p:cNvSpPr/>
          <p:nvPr/>
        </p:nvSpPr>
        <p:spPr bwMode="gray">
          <a:xfrm>
            <a:off x="340445" y="915147"/>
            <a:ext cx="1296000" cy="43200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参加申込方法</a:t>
            </a:r>
            <a:endParaRPr kumimoji="1" lang="ja-JP" altLang="en-US" dirty="0"/>
          </a:p>
        </p:txBody>
      </p:sp>
      <p:sp>
        <p:nvSpPr>
          <p:cNvPr id="14" name="角丸四角形 13"/>
          <p:cNvSpPr/>
          <p:nvPr/>
        </p:nvSpPr>
        <p:spPr bwMode="gray">
          <a:xfrm>
            <a:off x="-30177" y="-18016"/>
            <a:ext cx="6925756" cy="758782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1360" y="162789"/>
            <a:ext cx="68016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売上につながる！農林漁業者向け</a:t>
            </a:r>
            <a:r>
              <a:rPr kumimoji="1" lang="en-US" altLang="ja-JP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Instagram</a:t>
            </a:r>
            <a:r>
              <a:rPr kumimoji="1" lang="ja-JP" alt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研修会</a:t>
            </a: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502C86CF-BEB8-79CB-1250-D268FDC48421}"/>
              </a:ext>
            </a:extLst>
          </p:cNvPr>
          <p:cNvCxnSpPr/>
          <p:nvPr/>
        </p:nvCxnSpPr>
        <p:spPr>
          <a:xfrm>
            <a:off x="345556" y="185370"/>
            <a:ext cx="619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502C86CF-BEB8-79CB-1250-D268FDC48421}"/>
              </a:ext>
            </a:extLst>
          </p:cNvPr>
          <p:cNvCxnSpPr/>
          <p:nvPr/>
        </p:nvCxnSpPr>
        <p:spPr>
          <a:xfrm>
            <a:off x="341919" y="624454"/>
            <a:ext cx="619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352374" y="727795"/>
            <a:ext cx="665781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注意事項を御確認の上、令和６年</a:t>
            </a:r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</a:t>
            </a:r>
            <a:r>
              <a:rPr kumimoji="1"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木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までに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以下のいずれかの方法でお申し込みください</a:t>
            </a:r>
            <a:r>
              <a:rPr kumimoji="1"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r>
              <a:rPr kumimoji="1" lang="en-US" altLang="ja-JP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kumimoji="1"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先着順）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 </a:t>
            </a:r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web</a:t>
            </a:r>
            <a:r>
              <a: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参加申込フォームへの入力</a:t>
            </a:r>
            <a:endParaRPr kumimoji="1" lang="en-US" altLang="ja-JP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右</a:t>
            </a:r>
            <a:r>
              <a:rPr kumimoji="1"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</a:t>
            </a:r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QR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コードを読み込むか、下記リンク先より、必要事項を御入力</a:t>
            </a:r>
            <a:r>
              <a:rPr kumimoji="1" lang="ja-JP" altLang="en-US" sz="1200" dirty="0" err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くだ</a:t>
            </a:r>
            <a:endParaRPr kumimoji="1" lang="en-US" altLang="ja-JP" sz="12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さい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endParaRPr kumimoji="1" lang="en-US" altLang="ja-JP" sz="12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u="sng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"/>
              </a:rPr>
              <a:t>https://www.knsk-osaka.jp/shokuhin/center/240117_seminar/</a:t>
            </a:r>
            <a:endParaRPr lang="ja-JP" altLang="ja-JP" sz="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lvl="0">
              <a:spcBef>
                <a:spcPts val="600"/>
              </a:spcBef>
            </a:pPr>
            <a:endParaRPr kumimoji="1" lang="en-US" altLang="ja-JP" sz="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 </a:t>
            </a:r>
            <a:r>
              <a: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メール、</a:t>
            </a:r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FAX</a:t>
            </a:r>
            <a:r>
              <a: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による参加申込書の提出</a:t>
            </a:r>
            <a:endParaRPr kumimoji="1" lang="en-US" altLang="ja-JP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以下の参加申込書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に必要事項を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記入し、メールまたは</a:t>
            </a:r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FAX</a:t>
            </a:r>
            <a:r>
              <a:rPr kumimoji="1" lang="ja-JP" altLang="en-US" sz="12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で提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出してください。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en-US" altLang="ja-JP" sz="16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Mail</a:t>
            </a:r>
            <a:r>
              <a:rPr kumimoji="1" lang="ja-JP" altLang="en-US" sz="16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en-US" altLang="ja-JP" sz="1600" b="1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sc-osaka@knsk-osaka.jp</a:t>
            </a:r>
            <a:r>
              <a: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en-US" altLang="ja-JP" sz="1600" b="1" u="sng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FAX</a:t>
            </a:r>
            <a:r>
              <a:rPr kumimoji="1" lang="ja-JP" altLang="en-US" sz="1600" b="1" u="sng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en-US" altLang="ja-JP" sz="1600" b="1" u="sng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072-956-9790</a:t>
            </a:r>
            <a:r>
              <a:rPr kumimoji="1" lang="ja-JP" altLang="en-US" sz="1600" b="1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kumimoji="1" lang="en-US" altLang="ja-JP" sz="1400" b="1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1211046"/>
              </p:ext>
            </p:extLst>
          </p:nvPr>
        </p:nvGraphicFramePr>
        <p:xfrm>
          <a:off x="438714" y="3601550"/>
          <a:ext cx="5980572" cy="349503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794154">
                  <a:extLst>
                    <a:ext uri="{9D8B030D-6E8A-4147-A177-3AD203B41FA5}">
                      <a16:colId xmlns:a16="http://schemas.microsoft.com/office/drawing/2014/main" val="3010433870"/>
                    </a:ext>
                  </a:extLst>
                </a:gridCol>
                <a:gridCol w="1465362">
                  <a:extLst>
                    <a:ext uri="{9D8B030D-6E8A-4147-A177-3AD203B41FA5}">
                      <a16:colId xmlns:a16="http://schemas.microsoft.com/office/drawing/2014/main" val="3119566357"/>
                    </a:ext>
                  </a:extLst>
                </a:gridCol>
                <a:gridCol w="2721056">
                  <a:extLst>
                    <a:ext uri="{9D8B030D-6E8A-4147-A177-3AD203B41FA5}">
                      <a16:colId xmlns:a16="http://schemas.microsoft.com/office/drawing/2014/main" val="1185535384"/>
                    </a:ext>
                  </a:extLst>
                </a:gridCol>
              </a:tblGrid>
              <a:tr h="33121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事業者名・屋号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例：○○農園</a:t>
                      </a:r>
                      <a:endParaRPr lang="en-US" altLang="ja-JP" sz="1100" u="none" strike="noStrike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(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株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)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○○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401724"/>
                  </a:ext>
                </a:extLst>
              </a:tr>
              <a:tr h="33121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主な生産・販売品目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例：いちご</a:t>
                      </a:r>
                      <a:endParaRPr lang="en-US" altLang="ja-JP" sz="1100" u="none" strike="noStrike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 わかめ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193447"/>
                  </a:ext>
                </a:extLst>
              </a:tr>
              <a:tr h="33121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事業所の所在地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4118797"/>
                  </a:ext>
                </a:extLst>
              </a:tr>
              <a:tr h="33121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参加者のお名前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7587575"/>
                  </a:ext>
                </a:extLst>
              </a:tr>
              <a:tr h="33121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参加者の連絡先</a:t>
                      </a:r>
                      <a:endParaRPr lang="en-US" altLang="ja-JP" sz="1400" u="none" strike="noStrike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携帯電話番号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39767425"/>
                  </a:ext>
                </a:extLst>
              </a:tr>
              <a:tr h="33121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メールアドレス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01858838"/>
                  </a:ext>
                </a:extLst>
              </a:tr>
              <a:tr h="33121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参加方法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lang="ja-JP" altLang="en-US" sz="14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 会場参加　　　□ オンライン参加（第１部のみ）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312498"/>
                  </a:ext>
                </a:extLst>
              </a:tr>
              <a:tr h="115316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講師への質問</a:t>
                      </a:r>
                      <a:endParaRPr lang="en-US" altLang="ja-JP" sz="1400" u="none" strike="noStrike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その他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（配慮希望等）</a:t>
                      </a: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9617449"/>
                  </a:ext>
                </a:extLst>
              </a:tr>
            </a:tbl>
          </a:graphicData>
        </a:graphic>
      </p:graphicFrame>
      <p:sp>
        <p:nvSpPr>
          <p:cNvPr id="36" name="テキスト ボックス 35"/>
          <p:cNvSpPr txBox="1"/>
          <p:nvPr/>
        </p:nvSpPr>
        <p:spPr>
          <a:xfrm>
            <a:off x="1286333" y="9433471"/>
            <a:ext cx="54125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大阪府環境農林水産部流通対策室、（地独）大阪府立環境農林水産総合研究所　</a:t>
            </a:r>
          </a:p>
        </p:txBody>
      </p:sp>
      <p:sp>
        <p:nvSpPr>
          <p:cNvPr id="11" name="テキスト ボックス 10"/>
          <p:cNvSpPr txBox="1"/>
          <p:nvPr/>
        </p:nvSpPr>
        <p:spPr bwMode="auto">
          <a:xfrm>
            <a:off x="340446" y="7193369"/>
            <a:ext cx="6193474" cy="2064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ja-JP" altLang="en-US" sz="11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・参加費は無料です。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just">
              <a:lnSpc>
                <a:spcPct val="110000"/>
              </a:lnSpc>
            </a:pP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・連絡先は、</a:t>
            </a:r>
            <a:r>
              <a:rPr kumimoji="1" lang="ja-JP" altLang="en-US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当研修会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についての連絡が必要になった場合に使用しますので、必ずご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just">
              <a:lnSpc>
                <a:spcPct val="110000"/>
              </a:lnSpc>
            </a:pP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記入ください。電話番号については、平日昼間に連絡がつく携帯電話番号としてください。また、ご記入いただいた連絡先については、主催者以外には提供しません。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just">
              <a:lnSpc>
                <a:spcPct val="110000"/>
              </a:lnSpc>
            </a:pP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kumimoji="1" lang="ja-JP" altLang="en-US" sz="105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演習で使用しますので、</a:t>
            </a:r>
            <a:r>
              <a:rPr kumimoji="1" lang="en-US" altLang="ja-JP" sz="105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Instagram</a:t>
            </a:r>
            <a:r>
              <a:rPr kumimoji="1" lang="ja-JP" altLang="en-US" sz="105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が利用できるスマホ、タブレット等を必ずご持参ください。（会場参加者のみ）</a:t>
            </a:r>
            <a:endParaRPr kumimoji="1" lang="en-US" altLang="ja-JP" sz="1050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just">
              <a:lnSpc>
                <a:spcPct val="110000"/>
              </a:lnSpc>
            </a:pP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・オンライン参加申込者には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、研修会前日までに、記入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いただいたメールアドレスに</a:t>
            </a:r>
            <a:r>
              <a: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Zoom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アドレスをお送りします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。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ｓｃ</a:t>
            </a:r>
            <a:r>
              <a: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-osaka@knsk-osaka.jp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からのメールを受信できるようにしてください。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just">
              <a:lnSpc>
                <a:spcPct val="110000"/>
              </a:lnSpc>
            </a:pP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・障害がある方等で、参加にあたり配慮を希望する方は、参加申込フォーム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申込書に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ご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記入ください。</a:t>
            </a:r>
            <a:endParaRPr kumimoji="1"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just">
              <a:lnSpc>
                <a:spcPct val="110000"/>
              </a:lnSpc>
            </a:pP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kumimoji="1" lang="ja-JP" altLang="en-US" sz="105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雪等に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よる交通途絶等が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予測される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場合、開催を中止またはオンラインのみとすることがあります。その際はメール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にて</a:t>
            </a:r>
            <a:r>
              <a:rPr kumimoji="1"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お知らせします。　</a:t>
            </a:r>
          </a:p>
        </p:txBody>
      </p:sp>
      <p:sp>
        <p:nvSpPr>
          <p:cNvPr id="2" name="角丸四角形 34">
            <a:extLst>
              <a:ext uri="{FF2B5EF4-FFF2-40B4-BE49-F238E27FC236}">
                <a16:creationId xmlns:a16="http://schemas.microsoft.com/office/drawing/2014/main" id="{828995F7-8FDE-B387-AD73-19662A84B99B}"/>
              </a:ext>
            </a:extLst>
          </p:cNvPr>
          <p:cNvSpPr/>
          <p:nvPr/>
        </p:nvSpPr>
        <p:spPr bwMode="gray">
          <a:xfrm>
            <a:off x="340445" y="7212960"/>
            <a:ext cx="1080000" cy="36000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注意事項</a:t>
            </a:r>
            <a:endParaRPr kumimoji="1" lang="ja-JP" altLang="en-US" sz="1600" dirty="0"/>
          </a:p>
        </p:txBody>
      </p:sp>
      <p:sp>
        <p:nvSpPr>
          <p:cNvPr id="7" name="角丸四角形 34">
            <a:extLst>
              <a:ext uri="{FF2B5EF4-FFF2-40B4-BE49-F238E27FC236}">
                <a16:creationId xmlns:a16="http://schemas.microsoft.com/office/drawing/2014/main" id="{768DC576-6EF1-C78E-EFFC-387B0A7553D6}"/>
              </a:ext>
            </a:extLst>
          </p:cNvPr>
          <p:cNvSpPr/>
          <p:nvPr/>
        </p:nvSpPr>
        <p:spPr bwMode="gray">
          <a:xfrm>
            <a:off x="340445" y="9410071"/>
            <a:ext cx="900000" cy="36000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主　</a:t>
            </a:r>
            <a:r>
              <a:rPr lang="ja-JP" altLang="en-US" sz="1200" b="1" dirty="0" smtClean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催</a:t>
            </a:r>
            <a:endParaRPr kumimoji="1" lang="ja-JP" altLang="en-US" sz="1600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9143" y="1352997"/>
            <a:ext cx="889737" cy="889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51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460</Words>
  <Application>Microsoft Office PowerPoint</Application>
  <PresentationFormat>A4 210 x 297 mm</PresentationFormat>
  <Paragraphs>43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売上につながる！農林漁業者向けInstagram研修会（2024年1月17日）環農水研</dc:title>
  <dc:creator>大阪府立環境農林水産総合研究所</dc:creator>
  <cp:lastModifiedBy>林　祐子</cp:lastModifiedBy>
  <cp:revision>2</cp:revision>
  <dcterms:created xsi:type="dcterms:W3CDTF">2023-12-04T02:05:18Z</dcterms:created>
  <dcterms:modified xsi:type="dcterms:W3CDTF">2023-12-04T09:49:27Z</dcterms:modified>
</cp:coreProperties>
</file>